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70" r:id="rId10"/>
    <p:sldId id="271" r:id="rId11"/>
    <p:sldId id="267" r:id="rId12"/>
    <p:sldId id="262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30C74-9C8C-4ACA-A074-9D9F0C3ADC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4263" y="2405063"/>
            <a:ext cx="9180095" cy="16462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adaptacyjne </a:t>
            </a:r>
            <a:br>
              <a:rPr lang="pl-PL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Miejskim </a:t>
            </a:r>
            <a:r>
              <a:rPr lang="pl-PL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Przedszkolu Publicznym  </a:t>
            </a:r>
            <a:r>
              <a:rPr lang="pl-PL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3 </a:t>
            </a:r>
            <a:endParaRPr lang="pl-PL" b="1" i="1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32692D-9712-469B-B972-2FF46B51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3" y="453005"/>
            <a:ext cx="2665211" cy="2088859"/>
          </a:xfrm>
          <a:prstGeom prst="rect">
            <a:avLst/>
          </a:prstGeom>
        </p:spPr>
      </p:pic>
      <p:pic>
        <p:nvPicPr>
          <p:cNvPr id="3078" name="Picture 6" descr="Przedszkole Nr 59 Gdańsk - Home | Facebook">
            <a:extLst>
              <a:ext uri="{FF2B5EF4-FFF2-40B4-BE49-F238E27FC236}">
                <a16:creationId xmlns:a16="http://schemas.microsoft.com/office/drawing/2014/main" id="{54B299D2-6CD9-4A53-B778-106B12DD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90" y="4458231"/>
            <a:ext cx="4781725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373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31838-A328-4D08-9DC6-FA4B81DE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15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życiu dziecka związane z pójściem </a:t>
            </a:r>
            <a:b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przedszkola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140265-8D4F-4400-AC28-F5C21B18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190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środowiska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1.Dziecko wchodzi w kontakt z nieznanymi opiekunami, zostaje bez bliskich i znanych sobie osób (lęk separacyjny)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2.Staje się członkiem grupy –jednym z wielu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3.Spotyka nowe wymagania i reguły </a:t>
            </a:r>
          </a:p>
          <a:p>
            <a:r>
              <a:rPr lang="pl-PL" sz="7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otoczenia materialnego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1.Nowy budynek, szatnie, pomieszczenia, grupy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2.Inne zabawki i plac zabaw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3.Nowe miejsce do spania </a:t>
            </a:r>
          </a:p>
          <a:p>
            <a:r>
              <a:rPr lang="pl-PL" sz="7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rytmu dnia i aktywności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1.Konieczność wstawania o określonej porze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2.Konieczność dostosowania się do zmienionych pór posiłków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3.Leżakowanie (lub relaks)</a:t>
            </a:r>
          </a:p>
          <a:p>
            <a:pPr marL="0" indent="0">
              <a:buNone/>
            </a:pP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4.Konieczność znacznie większej samodzielności (toaleta, posiłki, ubieranie i rozbieranie się, mycie)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66147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0C47ABD-56B3-45AD-A6AB-2B222C8E1FCB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4"/>
          <a:stretch/>
        </p:blipFill>
        <p:spPr bwMode="auto">
          <a:xfrm>
            <a:off x="1672389" y="751639"/>
            <a:ext cx="7458075" cy="4408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04176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0E996-B0AE-4DE5-AEA6-A90F2058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" y="345590"/>
            <a:ext cx="8596668" cy="1320800"/>
          </a:xfrm>
        </p:spPr>
        <p:txBody>
          <a:bodyPr/>
          <a:lstStyle/>
          <a:p>
            <a:pPr algn="ctr"/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przygotować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rzedszkola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B9023-DFA5-4B9B-B36E-61ED484C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80" y="1278889"/>
            <a:ext cx="8596668" cy="38807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wzbudzać w dziecku żadnej niepewności z powodu pójścia do przedszkola, ponieważ to wywołuje stres;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Czytajmy dziecku opowiadania, bajki, w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rych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bohaterowie chodzą do przedszkola;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rzedstawmy przedszkole jako miejsce pełne zalet: nowi koledzy, koleżanki, nowe zabawki, 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lne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zabawy itp.;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Opowiedzmy jak było wspaniale kiedy my chodziliśmy do przedszkola;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rzygotujmy dziecko stopniowo, a nie w ostatniej chwili. Musi ono mieć czas do oswojenia się z myślą, że idzie do przedszkola.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Przyzwyczajać dziecko do zostawania pod opieką innych osób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Zapewniać kontakty z innymi dziećmi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Wzmacniać i poszerzać samodzielność dziecka i zakres jego SAMOOBSŁUGI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Zwiększać zakres odpowiedzialności dziecka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pl-P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Wzmacniać poczucie własnej wartości dziecka, wiarę w siebie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D4A41B-E3D5-4B66-8DBD-9F3B1076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7136">
            <a:off x="8773638" y="1125890"/>
            <a:ext cx="2099255" cy="1491576"/>
          </a:xfrm>
          <a:prstGeom prst="rect">
            <a:avLst/>
          </a:prstGeom>
        </p:spPr>
      </p:pic>
      <p:pic>
        <p:nvPicPr>
          <p:cNvPr id="1028" name="Picture 4" descr="Facebook: uśmiechnięta minka oznacza... &amp;quot;umrzyj&amp;quot;!? - ESKA.pl">
            <a:extLst>
              <a:ext uri="{FF2B5EF4-FFF2-40B4-BE49-F238E27FC236}">
                <a16:creationId xmlns:a16="http://schemas.microsoft.com/office/drawing/2014/main" id="{A647F072-1B67-400D-970E-A071A970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0" y="447010"/>
            <a:ext cx="1146627" cy="11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7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F2E9F-09F8-42FA-AED8-C82D54E1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Czego rodzice nie powinni robić ! 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DCE537-10A9-4529-A230-1E669923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straszyć dziecka przedszkolem !;</a:t>
            </a:r>
            <a:endParaRPr lang="pl-PL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okazywać zdenerwowanie lub żal z powodu 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jścia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dziecka do przedszkola;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przeciągać pożegnanie w szatni 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wnosić dziecko na rękach tylko wprowadzać za rękę;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zaglądać po pożegnaniu do sali, aby sprawdzić czy dziecko się bawi.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Fotoomnia.com - Buzia Smutna - Ikona">
            <a:extLst>
              <a:ext uri="{FF2B5EF4-FFF2-40B4-BE49-F238E27FC236}">
                <a16:creationId xmlns:a16="http://schemas.microsoft.com/office/drawing/2014/main" id="{47DE150B-6505-4337-B9B5-61C9F5359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26627" r="26892" b="26081"/>
          <a:stretch/>
        </p:blipFill>
        <p:spPr bwMode="auto">
          <a:xfrm>
            <a:off x="7415868" y="654451"/>
            <a:ext cx="1073791" cy="9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903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EB83A-80AD-4739-83A2-3EF4FE78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Rady dla Rodzic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w:</a:t>
            </a: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7CB03-DBFD-4C48-9EE1-48A77969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udzić dziecko rano z uśmiechem, niezależnie od naszego złego nastroju;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yć spokojnym, konsekwentnym, zdecydowanym(nasz niepokój może udzielić się dziecku);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ożegnać się z dzieckiem bez smutnych min, łez;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jest taka możliwość ustalić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który z rodziców będzie odprowadzać dziecko do przedszkola – jeśli mniej płacze przy Tacie- niech robi to Tata;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Chwalić dziecko za jego dzielność i umiejętność radzenia sobie w każdej sytuacji;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Przekonać siebie samych, że przedszkole to dobre miejsce dla ich dziecka.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przedszkole2.jpg">
            <a:extLst>
              <a:ext uri="{FF2B5EF4-FFF2-40B4-BE49-F238E27FC236}">
                <a16:creationId xmlns:a16="http://schemas.microsoft.com/office/drawing/2014/main" id="{C091343E-9FED-478E-BEE5-9248867DC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380" y="609600"/>
            <a:ext cx="1891175" cy="12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1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66ED13-E79F-427E-9D4C-192C0DF3B1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9253" y="2160588"/>
            <a:ext cx="8434136" cy="3881437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Wiemy, że powierzają Nam Państwo swój najcenniejszy skarb. </a:t>
            </a:r>
            <a:r>
              <a:rPr lang="pl-PL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Będziemy </a:t>
            </a:r>
            <a:r>
              <a:rPr lang="pl-P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 o niego troszczyć!</a:t>
            </a:r>
          </a:p>
        </p:txBody>
      </p:sp>
    </p:spTree>
    <p:extLst>
      <p:ext uri="{BB962C8B-B14F-4D97-AF65-F5344CB8AC3E}">
        <p14:creationId xmlns:p14="http://schemas.microsoft.com/office/powerpoint/2010/main" val="1808400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32FEE7-F1C4-49B3-828A-57448CA8BC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04863"/>
            <a:ext cx="8596313" cy="52371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Dzień, w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rym dziecko będzie uczęszczało do przedszkola jest bardzo ważnym momentem w jego życiu. Musi rozstać się z rodzicami i w nowym środowisku poradzić sobie samo. U wielu dzieci może to wywoływać sytuacje stresowe (lęk, złość, gniew).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Tego dnia obawiają się 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wnież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rodzice ,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oddają swoje dziecko pod opiekę obcym osobom.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Niekt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swoje lęki przenoszą na dzieci. Niepokoją się, czy poradzi sobie ono z rozstaniem, czy będzie płakać,  czy nauczycielką można zaufać i mają jeszcze wiele innych wątpliwości.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Żeby proces adaptacji przebiegał sprawnie, musi zaistnieć ścisła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ółpraca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między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rodzicami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pracownikami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przedszkola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Ich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wspólny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wysiłek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ułatwi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dzieciom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przystosowanie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nowego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środowiska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66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08A2F-393B-40CA-BF1A-86C3F26A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    </a:t>
            </a:r>
            <a:r>
              <a:rPr lang="pl-PL" sz="6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Adaptacja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AFCC5-955E-4B94-ABF5-D746F8DC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Adaptacja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łac. 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adaptatio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-przystosowanie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dostosowanie zachowania do wymogów sytuacji i środowiska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 charakter złożonego procesu, prowadzącego do osiągnięcia równowagi między dzieckiem a otoczeniem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27460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0B044-F3D0-4CB0-A0F0-D9564FB4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 związane z adaptacją </a:t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placówkach edukacyjnych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B3FFF6-33FC-4C07-9572-365DF42D5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Podjęcie roli przedszkolaka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Przekroczenie progu szkoły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Przebywanie w świetlicy szkolnej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z klasy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szkoły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redniej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Podjęcie roli studenta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4724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7C66E-8D80-48EE-9941-186C0D7A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są zajęcia adaptacyjne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4B1D60-C7B2-4A4E-8A28-801078B6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7" y="2303201"/>
            <a:ext cx="8596668" cy="388077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Zajęcia adaptacyjne to forma zajęć organizowanych przez niektóre przedszkola przed rozpoczęciem roku przedszkolnego.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Zajęcia adaptacyjne nie są obowiązkowe.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7919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0A75D-66E6-4DA3-AD9D-AB1F1E1F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mogą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wyglądać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takie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zajęcia</a:t>
            </a:r>
            <a:r>
              <a:rPr lang="en-US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A9C1C-EE0D-466B-8621-9514ED4C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Najczęściej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podczas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zajęć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adaptacyjnych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przyszłe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przedszkolaki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spotykają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rodzicami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podczas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zaplanowanych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atrakcji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szansę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zapoznać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swoją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wychowawczynią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rówieśnikami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Zazwyczaj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wykorzystuje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różnego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rodzaju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zabawy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integracyjne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Dzięki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wrześniu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oficjalnie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zostanie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przedszkolakiem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zobaczy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jedynie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nieznajomych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twarzy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kolegów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koleżanki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którymi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miało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okazję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bawić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6652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054EE-B5C7-4BDF-8FB9-9E7EBE3C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Dlaczego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skorzystać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takiej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możliwości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5799C-A85C-4265-B1C4-2123915E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Zajęcia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adaptacyjne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idealn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okazj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oswoić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nowym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sposób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bezpieczny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z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rodzicami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którzy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pierwszy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muszą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zostawiać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dziecka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cały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dzień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szansę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zobaczyć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świetna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zabawa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odbywać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tylko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przedszkolu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pod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opieką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wychowawczyni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towarzystwie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 tyle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pole do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zabawy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przecież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szczególnie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szerokie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zapoznaje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nowym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dzięki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czemu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przytłoczone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pierwszego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4415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498B1-57E1-4BEF-99F7-DDC4CC57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Celem adaptacji jest: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E37A6-6F91-4E73-B6FA-E504AB3D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wspomaganie dziecka w procesie przystosowania się do życia w grupie dzieci;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zmniejszenie u dziecka lęku przed rozstaniem z rodzicami;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zapoznanie dziecka z nauczycielem;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rozwijanie u dzieci umiejętności społecznych;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obniżenie lęku rodzic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związanego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koniecznością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oddania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przedszkola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ukształtowanie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pozytywnego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wizerunku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nowego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528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B6C95-343F-4220-A6FD-9F6C268D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Kryteria udanej adaptacji dziecka: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6497F-43FD-4684-89D8-DAD958E1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Zewnętrzne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zachowania dziecka wobec wychowawcy i innych dzieci (wspólne zabawy, pomaganie innym, rozmowy itp.)</a:t>
            </a: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Wewnętrzne: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odczucia dziecka (zadowolenie, radość, spokój), sposób myślenia (empatyczne rozumienie innych, satysfakcja z bycia przedszkolakiem)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52709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753</Words>
  <Application>Microsoft Office PowerPoint</Application>
  <PresentationFormat>Panoramiczny</PresentationFormat>
  <Paragraphs>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Faseta</vt:lpstr>
      <vt:lpstr>Zajęcia adaptacyjne  w Miejskim Przedszkolu Publicznym  nr 3 </vt:lpstr>
      <vt:lpstr>Prezentacja programu PowerPoint</vt:lpstr>
      <vt:lpstr>    Adaptacja  </vt:lpstr>
      <vt:lpstr>Progi związane z adaptacją  w placówkach edukacyjnych: </vt:lpstr>
      <vt:lpstr>Czym są zajęcia adaptacyjne ?</vt:lpstr>
      <vt:lpstr>Jak mogą wyglądać takie zajęcia? </vt:lpstr>
      <vt:lpstr>       Dlaczego warto skorzystać z takiej możliwości? </vt:lpstr>
      <vt:lpstr>Celem adaptacji jest:</vt:lpstr>
      <vt:lpstr>Kryteria udanej adaptacji dziecka:</vt:lpstr>
      <vt:lpstr>Zmiany w życiu dziecka związane z pójściem  do przedszkola</vt:lpstr>
      <vt:lpstr>Prezentacja programu PowerPoint</vt:lpstr>
      <vt:lpstr>Jak przygotować dziecko do przedszkola </vt:lpstr>
      <vt:lpstr>Czego rodzice nie powinni robić !  </vt:lpstr>
      <vt:lpstr>Rady dla Rodziców: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adaptacyjne  w Miejskim Przedszkolu nr 3</dc:title>
  <dc:creator>Krzysiek</dc:creator>
  <cp:lastModifiedBy>Dell</cp:lastModifiedBy>
  <cp:revision>10</cp:revision>
  <dcterms:created xsi:type="dcterms:W3CDTF">2021-07-07T10:39:49Z</dcterms:created>
  <dcterms:modified xsi:type="dcterms:W3CDTF">2021-07-08T10:37:44Z</dcterms:modified>
</cp:coreProperties>
</file>